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9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5F8A-11F5-4450-9739-F99062269ED3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6DD5-2FB0-4AD6-9F09-164E1D489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5F8A-11F5-4450-9739-F99062269ED3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6DD5-2FB0-4AD6-9F09-164E1D489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5F8A-11F5-4450-9739-F99062269ED3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6DD5-2FB0-4AD6-9F09-164E1D489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5F8A-11F5-4450-9739-F99062269ED3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6DD5-2FB0-4AD6-9F09-164E1D489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5F8A-11F5-4450-9739-F99062269ED3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6DD5-2FB0-4AD6-9F09-164E1D489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5F8A-11F5-4450-9739-F99062269ED3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6DD5-2FB0-4AD6-9F09-164E1D489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5F8A-11F5-4450-9739-F99062269ED3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6DD5-2FB0-4AD6-9F09-164E1D489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5F8A-11F5-4450-9739-F99062269ED3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6DD5-2FB0-4AD6-9F09-164E1D489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5F8A-11F5-4450-9739-F99062269ED3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6DD5-2FB0-4AD6-9F09-164E1D489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5F8A-11F5-4450-9739-F99062269ED3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6DD5-2FB0-4AD6-9F09-164E1D489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5F8A-11F5-4450-9739-F99062269ED3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6DD5-2FB0-4AD6-9F09-164E1D489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5F8A-11F5-4450-9739-F99062269ED3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56DD5-2FB0-4AD6-9F09-164E1D489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84788" cy="64823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929330"/>
            <a:ext cx="6286544" cy="525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Петербург. Памятник дети – войны.</a:t>
            </a:r>
          </a:p>
        </p:txBody>
      </p:sp>
      <p:pic>
        <p:nvPicPr>
          <p:cNvPr id="4" name="Рисунок 3" descr="Вокруг &quot;детей войны&quot; разгорается скандал - Санкт-Петербург, 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64372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215082"/>
            <a:ext cx="6472254" cy="41753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Памятник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Воину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освободителю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Берлине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лог пользователя - glower389 anna-news.inf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51089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00768"/>
            <a:ext cx="8229600" cy="64293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площадью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Скорби возвышается памятник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ЗОВЕТ В Волгограде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 интересах - категория истории"/>
          <p:cNvPicPr/>
          <p:nvPr/>
        </p:nvPicPr>
        <p:blipFill>
          <a:blip r:embed="rId2"/>
          <a:srcRect l="20690" r="12068"/>
          <a:stretch>
            <a:fillRect/>
          </a:stretch>
        </p:blipFill>
        <p:spPr bwMode="auto">
          <a:xfrm>
            <a:off x="2571736" y="214290"/>
            <a:ext cx="407196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86454"/>
            <a:ext cx="8229600" cy="78581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Манежная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 в сторону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Красной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площади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Могила неизвестного солдата</a:t>
            </a:r>
          </a:p>
        </p:txBody>
      </p:sp>
      <p:pic>
        <p:nvPicPr>
          <p:cNvPr id="4" name="Рисунок 3" descr="6 мая 2009 г, Манежная площадь (Москва предпраздничная) &quot; ALLDAY - народный сайт о дизайне"/>
          <p:cNvPicPr/>
          <p:nvPr/>
        </p:nvPicPr>
        <p:blipFill>
          <a:blip r:embed="rId2"/>
          <a:srcRect l="19500" r="3999" b="13999"/>
          <a:stretch>
            <a:fillRect/>
          </a:stretch>
        </p:blipFill>
        <p:spPr bwMode="auto">
          <a:xfrm>
            <a:off x="928662" y="285728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86454"/>
            <a:ext cx="8229600" cy="78581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Мемориал вечный огонь. Москва Красная площадь</a:t>
            </a:r>
          </a:p>
        </p:txBody>
      </p:sp>
      <p:pic>
        <p:nvPicPr>
          <p:cNvPr id="4" name="Рисунок 3" descr="Патрон Мозготрона - Наши прошлые победы вдохновляют нас на новые, пусть даже маленьк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2152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ДОУ № 1\САДИК фото все\2014-2015\Мемориал память\SDC15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85786" y="357166"/>
            <a:ext cx="7858180" cy="589363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6369032"/>
            <a:ext cx="8229600" cy="4889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Свирск. Мемориал «Память»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143644"/>
            <a:ext cx="8229600" cy="4889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Свирск.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Губернатор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открытии Мемориала «Память»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ДОУ № 1\САДИК фото все\2014-2015\Мемориал память\SDC15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71472" y="285728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929330"/>
            <a:ext cx="8229600" cy="4889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Свирск. Установка ЗИС.</a:t>
            </a:r>
            <a:endParaRPr lang="ru-RU" sz="2000" dirty="0"/>
          </a:p>
        </p:txBody>
      </p:sp>
      <p:pic>
        <p:nvPicPr>
          <p:cNvPr id="4" name="Содержимое 3" descr="C:\Users\User\Desktop\Памятники Свирск\SDC15656.JPG"/>
          <p:cNvPicPr>
            <a:picLocks noGrp="1"/>
          </p:cNvPicPr>
          <p:nvPr>
            <p:ph idx="1"/>
          </p:nvPr>
        </p:nvPicPr>
        <p:blipFill>
          <a:blip r:embed="rId2" cstate="print"/>
          <a:srcRect t="7270" b="26442"/>
          <a:stretch>
            <a:fillRect/>
          </a:stretch>
        </p:blipFill>
        <p:spPr bwMode="auto">
          <a:xfrm>
            <a:off x="357158" y="285728"/>
            <a:ext cx="850112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блер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то NEWSru.com :: Парад Победы на Красной площади, 9 мая 2014 год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37198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 - Парад Победы на Красной площади в Москве. . Фоторепортаж -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6"/>
            <a:ext cx="4214842" cy="310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арад Победы на Красной площади * НОВОСТИ В ФОТОГРАФИЯХ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1876"/>
            <a:ext cx="4306400" cy="309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 проведении празднования 66-й годовщины Победы в Великой Отечественной войне (1941-1945 гг.) в Сакмарском райо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464347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47303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вости: видео День Победы Великая Отечественная война 1941-1945 , песни победы, блокадный Ленинград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876"/>
            <a:ext cx="4391543" cy="309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Откуда лучше наблюдать салют 9 мая в Москве?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42915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-летие Победы в ВОВ"/>
          <p:cNvPicPr>
            <a:picLocks noGrp="1"/>
          </p:cNvPicPr>
          <p:nvPr>
            <p:ph idx="1"/>
          </p:nvPr>
        </p:nvPicPr>
        <p:blipFill>
          <a:blip r:embed="rId2">
            <a:lum bright="10000" contrast="20000"/>
          </a:blip>
          <a:srcRect b="20068"/>
          <a:stretch>
            <a:fillRect/>
          </a:stretch>
        </p:blipFill>
        <p:spPr bwMode="auto">
          <a:xfrm>
            <a:off x="214282" y="428604"/>
            <a:ext cx="864399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03603" cy="64294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8231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68689" cy="650083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51897" cy="64882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55216" cy="64293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143644"/>
            <a:ext cx="8229600" cy="50006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Петербурге открыли памятник детям –блокадникам.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В Петербурге открыли памятник детям блокады (ФОТО) - Главред - Главред"/>
          <p:cNvPicPr/>
          <p:nvPr/>
        </p:nvPicPr>
        <p:blipFill>
          <a:blip r:embed="rId2"/>
          <a:srcRect l="15125" t="11015" r="12250" b="9914"/>
          <a:stretch>
            <a:fillRect/>
          </a:stretch>
        </p:blipFill>
        <p:spPr bwMode="auto">
          <a:xfrm>
            <a:off x="785786" y="214290"/>
            <a:ext cx="757242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Омск Памятник детям блокадного Ленинграда открылся в Омске у Голубого огонька - БезФормата.Ru - Новости"/>
          <p:cNvPicPr>
            <a:picLocks noGrp="1"/>
          </p:cNvPicPr>
          <p:nvPr>
            <p:ph idx="1"/>
          </p:nvPr>
        </p:nvPicPr>
        <p:blipFill>
          <a:blip r:embed="rId2"/>
          <a:srcRect l="15235" r="16796"/>
          <a:stretch>
            <a:fillRect/>
          </a:stretch>
        </p:blipFill>
        <p:spPr bwMode="auto">
          <a:xfrm>
            <a:off x="1357290" y="285728"/>
            <a:ext cx="657229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00034" y="6143644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6215082"/>
            <a:ext cx="5429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Омск.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детям –блокадникам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56</Words>
  <Application>Microsoft Office PowerPoint</Application>
  <PresentationFormat>Экран (4:3)</PresentationFormat>
  <Paragraphs>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Памятник Воину - освободителю в Берлине</vt:lpstr>
      <vt:lpstr>Над площадью Скорби возвышается памятник РОДИНА -МАТЬ ЗОВЕТ В Волгограде </vt:lpstr>
      <vt:lpstr>Манежная площадь.  Вид в сторону Красной площади.   Могила неизвестного солдата</vt:lpstr>
      <vt:lpstr>Мемориал вечный огонь. Москва Красная площадь</vt:lpstr>
      <vt:lpstr>Свирск. Мемориал «Память»</vt:lpstr>
      <vt:lpstr>Свирск.  Губернатор  на открытии Мемориала «Память»</vt:lpstr>
      <vt:lpstr>Свирск. Установка ЗИС.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2015-04-07T04:50:40Z</dcterms:created>
  <dcterms:modified xsi:type="dcterms:W3CDTF">2015-04-30T05:49:54Z</dcterms:modified>
</cp:coreProperties>
</file>